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1" r:id="rId2"/>
    <p:sldMasterId id="2147483673" r:id="rId3"/>
  </p:sldMasterIdLst>
  <p:notesMasterIdLst>
    <p:notesMasterId r:id="rId15"/>
  </p:notesMasterIdLst>
  <p:sldIdLst>
    <p:sldId id="256" r:id="rId4"/>
    <p:sldId id="261" r:id="rId5"/>
    <p:sldId id="271" r:id="rId6"/>
    <p:sldId id="270" r:id="rId7"/>
    <p:sldId id="269" r:id="rId8"/>
    <p:sldId id="268" r:id="rId9"/>
    <p:sldId id="264" r:id="rId10"/>
    <p:sldId id="265" r:id="rId11"/>
    <p:sldId id="266" r:id="rId12"/>
    <p:sldId id="259" r:id="rId13"/>
    <p:sldId id="272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9160"/>
    <a:srgbClr val="A97263"/>
    <a:srgbClr val="5EEC3C"/>
    <a:srgbClr val="A40062"/>
    <a:srgbClr val="9EFF29"/>
    <a:srgbClr val="A4660C"/>
    <a:srgbClr val="952F69"/>
    <a:srgbClr val="FF856D"/>
    <a:srgbClr val="FF2549"/>
    <a:srgbClr val="003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50B06-B074-48FC-8CFD-53D2CD8FB9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50B06-B074-48FC-8CFD-53D2CD8FB9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22438" y="2131142"/>
            <a:ext cx="7989723" cy="1644446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7192" y="3805093"/>
            <a:ext cx="7975483" cy="685791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590" y="224334"/>
            <a:ext cx="8246070" cy="763526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843" y="1415845"/>
            <a:ext cx="8246070" cy="3122012"/>
          </a:xfrm>
        </p:spPr>
        <p:txBody>
          <a:bodyPr/>
          <a:lstStyle>
            <a:lvl1pPr algn="l">
              <a:defRPr sz="2800">
                <a:solidFill>
                  <a:srgbClr val="002060"/>
                </a:solidFill>
              </a:defRPr>
            </a:lvl1pPr>
            <a:lvl2pPr algn="l">
              <a:defRPr>
                <a:solidFill>
                  <a:srgbClr val="002060"/>
                </a:solidFill>
              </a:defRPr>
            </a:lvl2pPr>
            <a:lvl3pPr algn="l">
              <a:defRPr>
                <a:solidFill>
                  <a:srgbClr val="002060"/>
                </a:solidFill>
              </a:defRPr>
            </a:lvl3pPr>
            <a:lvl4pPr algn="l">
              <a:defRPr>
                <a:solidFill>
                  <a:srgbClr val="002060"/>
                </a:solidFill>
              </a:defRPr>
            </a:lvl4pPr>
            <a:lvl5pPr algn="l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9065" y="450782"/>
            <a:ext cx="5847733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9065" y="1214307"/>
            <a:ext cx="5847733" cy="3511061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91" y="234772"/>
            <a:ext cx="8093365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596535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068932"/>
            <a:ext cx="4040188" cy="2276294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96535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68932"/>
            <a:ext cx="4041775" cy="2276294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2503957-E177-34E4-07D7-07B70E7A2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0DD297A7-7947-B5CE-E16C-4C5544596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M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BF8772F-87C4-CB5F-B5BB-EAE28279C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B4BAFF3-0A4A-A6F5-354C-BDBEE2B1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DB5224A-05AD-248F-DA3F-7054CDA10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7B226-F10A-431A-BF73-B7ABC198CD16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399086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BDFF250-EADB-834A-7B88-44E16363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A64051D-4C4A-E1D7-65A6-98F08011A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F536153-C7EE-0664-6621-E5EB95BE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1C895CC-185D-0368-3091-B0E61C1A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F3517BF-E8CF-3534-E774-8FF9E009A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A98CE-713E-43C8-9D67-F24041C6E309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2247965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D5A649C-63C9-6E57-0D0D-1E378B89B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FB8EDAFE-D07B-6457-4F47-FEB304747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288C8A2-82A8-4B25-0003-6A9A8D6E0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5971F66-2CAB-BB08-A23F-6791A8B2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C17F345-3ACC-D773-3AD6-33F5FE436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B67A7-B294-40DD-A032-062AFE7B689A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291380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066BF6F-7D44-6C8C-1D3F-351B1B145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03D444A-DC57-C60E-AB3A-3DC912C967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33C47BC8-D302-D2B1-DF28-BABBA5C45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A6E98C36-3C0F-3179-CACF-C01B2E1E0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58F79AB0-1B6C-6185-2D12-24F36F4E7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83FCB8E-19DA-8E1F-7DEB-95D9EBA7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01E0-0454-433F-A6AB-40DE6EB62BF8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2270832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D816D63-54C0-6E4D-9C3D-5F089CF1E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6D90C17-B8E9-8A5A-F84C-D309FF97A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FA58BBA9-84BB-7B46-2992-7F2343304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A6E1DF69-A441-3955-8FD4-A646F05E7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AFA8D25C-798B-13AF-6D40-40C8EDBBE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62E31DA2-12FA-0A96-7A96-0A4CC644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2FBC1F8A-D416-588E-584D-0FFA1EC0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AA267C12-2AB4-0F26-FDD8-CBA1F9C1C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E9308-FEE9-4613-BA19-B045E00FDC42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451620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F798AB1-7DCE-EF06-7CC1-BB95CDB1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5CA3EE48-D1C3-2037-10DC-887AD7E1F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8A757690-42A3-3DC0-66D9-94D68AB6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4A49790D-4ABF-04DD-76B3-7A9D7E078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E7BDE-3561-46E1-B959-BBC071B5CDB1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3944238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8D6AA9D4-0F72-E161-F0B2-989CD2118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0ED9906F-6C75-0ABE-A247-A9575B077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AFFE8408-CFA4-C492-74F5-222E49DB2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8CA2C-00A4-4029-BF4F-96443705872A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3019207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274C059-1297-C70A-F49B-7BA1F7D62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7633A16-5F11-53AA-E374-7E6CE2A0D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23AF71A-D17E-6FCD-774F-4E2AFFFA9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4598B090-9C3B-8F3A-0B8F-0F6936D16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0CF4E8D4-BD55-A9D3-6632-165F1239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3000924-539D-2300-EE03-899075837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7CDDEB-8CB2-4C09-B014-A17C6376C3D7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3242742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9E19C9F-6C81-1187-5E01-58F983EC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9B092179-C1AA-34F5-0A3A-1266BF3BC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M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B93E0C3-0C8C-70D9-A9C9-2F425A9A8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093073B-7524-CD59-F457-2BCDE09F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11B81201-40FA-60E8-8FDE-C98AFE948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C13BBCC7-38F0-F765-9AD9-A5165A557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E1595-423B-4791-BCDE-A842E30A4E5D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4087603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5C36441-A359-AE71-CD56-EA867E31B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24CDB799-B3D8-A197-A829-2054F46EE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82D419C-A380-DBD1-AED1-1167A5106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3F6EE65-5B26-E833-6485-E102724E2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D6B00E28-7DEC-36A2-4D98-32EF7DA1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8F433-9953-49D5-BD6B-378AFE451D90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769454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14837EB9-6F21-5DBD-4A13-A0619E4D32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M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B9798AC1-4785-F6F4-D3D6-678BFEE5E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M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DE93A86-BA90-D8FE-CA8A-7E63AB24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02FF004-FC68-7B1E-D221-EA1E60C9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M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90EC7C7-991B-B705-6191-32745279E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4021A-D36F-4F50-B9F0-C5E221D5D93B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4066249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92328" y="1814052"/>
            <a:ext cx="4151672" cy="154120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99703" y="3672336"/>
            <a:ext cx="4144297" cy="1069261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881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2" y="202214"/>
            <a:ext cx="8259098" cy="763526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339" y="1305232"/>
            <a:ext cx="8246070" cy="3451120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73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885" y="362291"/>
            <a:ext cx="6489566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9633" y="1113503"/>
            <a:ext cx="6511411" cy="3619239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04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28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247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7" y="293768"/>
            <a:ext cx="8093365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1" y="1611282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1" y="2083679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2" y="1611282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2" y="2083679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262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002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190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99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066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86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1C7F070-19B6-BFD6-F1BB-D8F29F8C35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M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A1D60C9-C413-62B4-E8A0-C3B799135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M"/>
              <a:t>Haga clic para modificar el estilo de texto del patrón</a:t>
            </a:r>
          </a:p>
          <a:p>
            <a:pPr lvl="1"/>
            <a:r>
              <a:rPr lang="es-ES" altLang="en-UM"/>
              <a:t>Segundo nivel</a:t>
            </a:r>
          </a:p>
          <a:p>
            <a:pPr lvl="2"/>
            <a:r>
              <a:rPr lang="es-ES" altLang="en-UM"/>
              <a:t>Tercer nivel</a:t>
            </a:r>
          </a:p>
          <a:p>
            <a:pPr lvl="3"/>
            <a:r>
              <a:rPr lang="es-ES" altLang="en-UM"/>
              <a:t>Cuarto nivel</a:t>
            </a:r>
          </a:p>
          <a:p>
            <a:pPr lvl="4"/>
            <a:r>
              <a:rPr lang="es-ES" altLang="en-UM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4653B5-7489-928A-150C-53B52F7E2F4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/>
            </a:lvl1pPr>
          </a:lstStyle>
          <a:p>
            <a:endParaRPr lang="es-ES" altLang="en-UM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7CED38C-F395-29DB-5441-C49FC0522F9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/>
            </a:lvl1pPr>
          </a:lstStyle>
          <a:p>
            <a:endParaRPr lang="es-ES" altLang="en-UM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332BDC0-E8CF-EC8A-8AD2-05D08DE254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6D01CF05-8618-41FD-997E-754E131EA1BC}" type="slidenum">
              <a:rPr lang="es-ES" altLang="en-UM"/>
              <a:pPr/>
              <a:t>‹#›</a:t>
            </a:fld>
            <a:endParaRPr lang="es-ES" altLang="en-UM"/>
          </a:p>
        </p:txBody>
      </p:sp>
    </p:spTree>
    <p:extLst>
      <p:ext uri="{BB962C8B-B14F-4D97-AF65-F5344CB8AC3E}">
        <p14:creationId xmlns:p14="http://schemas.microsoft.com/office/powerpoint/2010/main" val="173318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M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92117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7736" y="63911"/>
            <a:ext cx="8203575" cy="1364225"/>
          </a:xfrm>
        </p:spPr>
        <p:txBody>
          <a:bodyPr>
            <a:normAutofit/>
          </a:bodyPr>
          <a:lstStyle/>
          <a:p>
            <a:r>
              <a:rPr lang="el-GR" dirty="0"/>
              <a:t>Διψάτε;</a:t>
            </a:r>
            <a:endParaRPr lang="en-US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759" y="2435065"/>
            <a:ext cx="4081726" cy="27084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gentle-ocean-waves-birdsong-and-gull-71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3805" y="63911"/>
            <a:ext cx="609600" cy="6096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5511800" y="4682067"/>
            <a:ext cx="499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2338" y="2644942"/>
            <a:ext cx="4784057" cy="1364225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Τι πιστεύετε για το νερό;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5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DE55377F-1DFD-A6E5-97F5-E40BD496B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658" r="29009"/>
          <a:stretch/>
        </p:blipFill>
        <p:spPr>
          <a:xfrm>
            <a:off x="4572007" y="10"/>
            <a:ext cx="4571999" cy="51434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FDEC4FF-DFBC-0A62-43A3-D1CE80F602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88" r="10392" b="2"/>
          <a:stretch/>
        </p:blipFill>
        <p:spPr>
          <a:xfrm>
            <a:off x="-4041" y="10"/>
            <a:ext cx="4627138" cy="3869127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66172F9-AADF-4571-F401-6236887CE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957" y="4819185"/>
            <a:ext cx="451143" cy="499915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6FD7E5E-E1DE-E1BD-5C1D-51495B23ED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04" y="3457022"/>
            <a:ext cx="451143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941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 descr="Картина, която съдържа Морски бозайник, воден бозайник, вода, бозайник&#10;&#10;Описанието е генерирано автоматично">
            <a:extLst>
              <a:ext uri="{FF2B5EF4-FFF2-40B4-BE49-F238E27FC236}">
                <a16:creationId xmlns:a16="http://schemas.microsoft.com/office/drawing/2014/main" id="{7F580500-FDE6-E6CE-6E13-A2C6CBC530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9" r="3" b="3"/>
          <a:stretch/>
        </p:blipFill>
        <p:spPr>
          <a:xfrm>
            <a:off x="416842" y="241300"/>
            <a:ext cx="3922191" cy="2178878"/>
          </a:xfrm>
          <a:prstGeom prst="rect">
            <a:avLst/>
          </a:prstGeom>
        </p:spPr>
      </p:pic>
      <p:pic>
        <p:nvPicPr>
          <p:cNvPr id="10" name="Картина 9" descr="Картина, която съдържа на открито, превозно средство, Сухопътно превозно средство, вода&#10;&#10;Описанието е генерирано автоматично">
            <a:extLst>
              <a:ext uri="{FF2B5EF4-FFF2-40B4-BE49-F238E27FC236}">
                <a16:creationId xmlns:a16="http://schemas.microsoft.com/office/drawing/2014/main" id="{94A181B8-E6B9-7ACD-F311-BF43C0B0FA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64" r="19611"/>
          <a:stretch/>
        </p:blipFill>
        <p:spPr>
          <a:xfrm>
            <a:off x="1019803" y="2723322"/>
            <a:ext cx="2716266" cy="20704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7710" y="0"/>
            <a:ext cx="68580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37460"/>
            <a:ext cx="4594860" cy="685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Картина 8" descr="Картина, която съдържа фонтан, сграда, облак, небе&#10;&#10;Описанието е генерирано автоматично">
            <a:extLst>
              <a:ext uri="{FF2B5EF4-FFF2-40B4-BE49-F238E27FC236}">
                <a16:creationId xmlns:a16="http://schemas.microsoft.com/office/drawing/2014/main" id="{CC3B2D96-B7A3-59B3-317A-6911CEEAB5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98" r="7703" b="1"/>
          <a:stretch/>
        </p:blipFill>
        <p:spPr>
          <a:xfrm>
            <a:off x="4731025" y="991815"/>
            <a:ext cx="4070073" cy="305141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91179D83-23A6-47CB-2B09-93DE0F270D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5931" y="2112221"/>
            <a:ext cx="457240" cy="493819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127162AE-C172-6E29-A99F-F873EF0F6C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1943" y="4402285"/>
            <a:ext cx="451143" cy="499915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F27C3549-818F-E93B-6849-983C869A0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1670" y="4236689"/>
            <a:ext cx="457240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1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D88E7A5A-8D5B-A5BB-F4B7-DE34699172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7" r="-1" b="41810"/>
          <a:stretch/>
        </p:blipFill>
        <p:spPr>
          <a:xfrm>
            <a:off x="20" y="10"/>
            <a:ext cx="6856288" cy="5147603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676DE11-70CF-B4AA-1602-7D16CB144E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19982"/>
          <a:stretch/>
        </p:blipFill>
        <p:spPr>
          <a:xfrm>
            <a:off x="4342764" y="10"/>
            <a:ext cx="4801236" cy="5139735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2BC73AB7-499C-C219-4352-6F72068358D8}"/>
              </a:ext>
            </a:extLst>
          </p:cNvPr>
          <p:cNvSpPr txBox="1"/>
          <p:nvPr/>
        </p:nvSpPr>
        <p:spPr>
          <a:xfrm>
            <a:off x="470263" y="1210492"/>
            <a:ext cx="400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7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D811664-57A9-0BAE-0778-6AA9B3CD9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4582" y="3426692"/>
            <a:ext cx="451143" cy="499915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8B04DC30-A451-A060-ECA1-92372FDCEF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53" y="3926607"/>
            <a:ext cx="451143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945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43014CB-6803-8F82-8C0E-CA206294C1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3" r="3097" b="1"/>
          <a:stretch/>
        </p:blipFill>
        <p:spPr>
          <a:xfrm>
            <a:off x="20" y="10"/>
            <a:ext cx="6856288" cy="5147603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1AAB4BA3-C8EB-C635-98BD-5AD42D132F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49" r="15595" b="-1"/>
          <a:stretch/>
        </p:blipFill>
        <p:spPr>
          <a:xfrm>
            <a:off x="4342764" y="10"/>
            <a:ext cx="4801236" cy="5139735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CF72B630-2B31-AFAC-481F-50C644DD7BE2}"/>
              </a:ext>
            </a:extLst>
          </p:cNvPr>
          <p:cNvSpPr txBox="1"/>
          <p:nvPr/>
        </p:nvSpPr>
        <p:spPr>
          <a:xfrm>
            <a:off x="7016106" y="4589681"/>
            <a:ext cx="400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>
                <a:solidFill>
                  <a:schemeClr val="bg1"/>
                </a:solidFill>
              </a:rPr>
              <a:t>9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488CF9AE-0E3B-8AD0-2A57-2086E8D7987C}"/>
              </a:ext>
            </a:extLst>
          </p:cNvPr>
          <p:cNvSpPr txBox="1"/>
          <p:nvPr/>
        </p:nvSpPr>
        <p:spPr>
          <a:xfrm>
            <a:off x="198664" y="4494124"/>
            <a:ext cx="49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8504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999963" y="-1999641"/>
            <a:ext cx="51435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514317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737118" y="-1264380"/>
            <a:ext cx="3670923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2"/>
          <a:srcRect t="2894" r="2" b="4647"/>
          <a:stretch/>
        </p:blipFill>
        <p:spPr>
          <a:xfrm>
            <a:off x="-353971" y="599831"/>
            <a:ext cx="10157754" cy="5163971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4023359" y="5622370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bg-BG"/>
              <a:t>11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9562012" y="4868092"/>
            <a:ext cx="48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bg-BG"/>
              <a:t>12</a:t>
            </a: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69126FA6-F575-F1FF-AC74-2991F7BFF17B}"/>
              </a:ext>
            </a:extLst>
          </p:cNvPr>
          <p:cNvSpPr txBox="1"/>
          <p:nvPr/>
        </p:nvSpPr>
        <p:spPr>
          <a:xfrm>
            <a:off x="461639" y="115410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11</a:t>
            </a:r>
            <a:endParaRPr lang="en-UM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5A3A373-25D9-0E17-BE48-6EA6E43DCD70}"/>
              </a:ext>
            </a:extLst>
          </p:cNvPr>
          <p:cNvSpPr txBox="1"/>
          <p:nvPr/>
        </p:nvSpPr>
        <p:spPr>
          <a:xfrm>
            <a:off x="8309501" y="115410"/>
            <a:ext cx="559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12</a:t>
            </a:r>
            <a:endParaRPr lang="en-UM" dirty="0"/>
          </a:p>
        </p:txBody>
      </p:sp>
    </p:spTree>
    <p:extLst>
      <p:ext uri="{BB962C8B-B14F-4D97-AF65-F5344CB8AC3E}">
        <p14:creationId xmlns:p14="http://schemas.microsoft.com/office/powerpoint/2010/main" val="389753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7452" y="-810097"/>
            <a:ext cx="11993649" cy="6763694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4095830" y="2511628"/>
            <a:ext cx="48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95000"/>
                  </a:schemeClr>
                </a:solidFill>
              </a:rPr>
              <a:t>13</a:t>
            </a: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4579372" y="2043166"/>
            <a:ext cx="48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95000"/>
                  </a:schemeClr>
                </a:solidFill>
              </a:rPr>
              <a:t>14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4781005" y="4958834"/>
            <a:ext cx="48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15</a:t>
            </a: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8A3FDF4B-EAE6-D6E3-0C06-14D8CD0066B4}"/>
              </a:ext>
            </a:extLst>
          </p:cNvPr>
          <p:cNvSpPr txBox="1"/>
          <p:nvPr/>
        </p:nvSpPr>
        <p:spPr>
          <a:xfrm>
            <a:off x="4514274" y="2508324"/>
            <a:ext cx="48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>
                    <a:lumMod val="95000"/>
                  </a:schemeClr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944141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4692" y="-100386"/>
            <a:ext cx="10993384" cy="5344271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4134033" y="4874553"/>
            <a:ext cx="559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16</a:t>
            </a: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4730447" y="4874553"/>
            <a:ext cx="48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617436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Πηγές </a:t>
            </a:r>
            <a:r>
              <a:rPr lang="en-US" dirty="0"/>
              <a:t>:</a:t>
            </a:r>
            <a:endParaRPr lang="bg-B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Φωτογραφίες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earth.com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stock.adobe.com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alamy.com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sas.org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stampsy.com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Fakti.bg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hospitalsofiamed.bg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trwd.com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freepik.com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gardens.bg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Από την εικόνα 11 έως την εικόνα 17 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water.dpie.nsw.gov.au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Ακούγεται</a:t>
            </a:r>
            <a:r>
              <a: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pixabay.com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PowerPoint template - free-power-point-templates.com </a:t>
            </a: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7186" y="1814051"/>
            <a:ext cx="4210665" cy="1570704"/>
          </a:xfrm>
        </p:spPr>
        <p:txBody>
          <a:bodyPr>
            <a:normAutofit/>
          </a:bodyPr>
          <a:lstStyle/>
          <a:p>
            <a:r>
              <a:rPr lang="en-US" dirty="0"/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231122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On-screen Show (16:9)</PresentationFormat>
  <Paragraphs>34</Paragraphs>
  <Slides>11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Office Theme</vt:lpstr>
      <vt:lpstr>Diseño predeterminado</vt:lpstr>
      <vt:lpstr>1_Office Theme</vt:lpstr>
      <vt:lpstr>Διψάτε;</vt:lpstr>
      <vt:lpstr>Τι πιστεύετε για το νερό;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Πηγές :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2024-06-24T13:22:42Z</dcterms:modified>
</cp:coreProperties>
</file>